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5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C0D1C-A197-4972-9389-1B0BA026E7DA}" type="datetimeFigureOut">
              <a:rPr lang="zh-CN" altLang="en-US" smtClean="0"/>
              <a:t>2013-11-8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83A66-C33E-4194-A3AE-4FA37E4FD9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83582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001156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8072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850108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全屏显示(4:3)</PresentationFormat>
  <Paragraphs>0</Paragraphs>
  <Slides>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5" baseType="lpstr">
      <vt:lpstr>Office 主题</vt:lpstr>
      <vt:lpstr>幻灯片 1</vt:lpstr>
      <vt:lpstr>幻灯片 2</vt:lpstr>
      <vt:lpstr>幻灯片 3</vt:lpstr>
      <vt:lpstr>幻灯片 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翟玉庆</dc:creator>
  <cp:lastModifiedBy>翟玉庆</cp:lastModifiedBy>
  <cp:revision>1</cp:revision>
  <dcterms:created xsi:type="dcterms:W3CDTF">2013-11-08T08:50:49Z</dcterms:created>
  <dcterms:modified xsi:type="dcterms:W3CDTF">2013-11-08T08:59:31Z</dcterms:modified>
</cp:coreProperties>
</file>